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0" r:id="rId4"/>
    <p:sldId id="278" r:id="rId5"/>
    <p:sldId id="273" r:id="rId6"/>
    <p:sldId id="274" r:id="rId7"/>
    <p:sldId id="275" r:id="rId8"/>
    <p:sldId id="266" r:id="rId9"/>
    <p:sldId id="270" r:id="rId10"/>
    <p:sldId id="271" r:id="rId11"/>
    <p:sldId id="264" r:id="rId12"/>
    <p:sldId id="272" r:id="rId13"/>
    <p:sldId id="276" r:id="rId14"/>
    <p:sldId id="277" r:id="rId15"/>
    <p:sldId id="280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183F8-9D83-48C0-BCCD-D9371D7EAC49}" v="37" dt="2023-03-16T17:51:26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5" autoAdjust="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Pereira" userId="e1698d009689118d" providerId="LiveId" clId="{FE6183F8-9D83-48C0-BCCD-D9371D7EAC49}"/>
    <pc:docChg chg="modSld">
      <pc:chgData name="Tiago Pereira" userId="e1698d009689118d" providerId="LiveId" clId="{FE6183F8-9D83-48C0-BCCD-D9371D7EAC49}" dt="2023-04-25T15:32:38.508" v="0" actId="2711"/>
      <pc:docMkLst>
        <pc:docMk/>
      </pc:docMkLst>
      <pc:sldChg chg="modSp mod">
        <pc:chgData name="Tiago Pereira" userId="e1698d009689118d" providerId="LiveId" clId="{FE6183F8-9D83-48C0-BCCD-D9371D7EAC49}" dt="2023-04-25T15:32:38.508" v="0" actId="2711"/>
        <pc:sldMkLst>
          <pc:docMk/>
          <pc:sldMk cId="3563937377" sldId="266"/>
        </pc:sldMkLst>
        <pc:spChg chg="mod">
          <ac:chgData name="Tiago Pereira" userId="e1698d009689118d" providerId="LiveId" clId="{FE6183F8-9D83-48C0-BCCD-D9371D7EAC49}" dt="2023-04-25T15:32:38.508" v="0" actId="2711"/>
          <ac:spMkLst>
            <pc:docMk/>
            <pc:sldMk cId="3563937377" sldId="266"/>
            <ac:spMk id="3" creationId="{D38E17F0-A6EC-765A-8F33-93D5642ABEF3}"/>
          </ac:spMkLst>
        </pc:spChg>
      </pc:sldChg>
    </pc:docChg>
  </pc:docChgLst>
  <pc:docChgLst>
    <pc:chgData name="tiagopereiraaksg@outlook.com" userId="e1698d009689118d" providerId="LiveId" clId="{FE6183F8-9D83-48C0-BCCD-D9371D7EAC49}"/>
    <pc:docChg chg="undo custSel addSld delSld modSld sldOrd">
      <pc:chgData name="tiagopereiraaksg@outlook.com" userId="e1698d009689118d" providerId="LiveId" clId="{FE6183F8-9D83-48C0-BCCD-D9371D7EAC49}" dt="2023-03-16T17:55:49.635" v="802" actId="113"/>
      <pc:docMkLst>
        <pc:docMk/>
      </pc:docMkLst>
      <pc:sldChg chg="addSp modSp mod">
        <pc:chgData name="tiagopereiraaksg@outlook.com" userId="e1698d009689118d" providerId="LiveId" clId="{FE6183F8-9D83-48C0-BCCD-D9371D7EAC49}" dt="2023-03-16T17:15:10.701" v="112" actId="1076"/>
        <pc:sldMkLst>
          <pc:docMk/>
          <pc:sldMk cId="1495496538" sldId="257"/>
        </pc:sldMkLst>
        <pc:spChg chg="mod">
          <ac:chgData name="tiagopereiraaksg@outlook.com" userId="e1698d009689118d" providerId="LiveId" clId="{FE6183F8-9D83-48C0-BCCD-D9371D7EAC49}" dt="2023-03-16T16:36:22.700" v="20" actId="20577"/>
          <ac:spMkLst>
            <pc:docMk/>
            <pc:sldMk cId="1495496538" sldId="257"/>
            <ac:spMk id="3" creationId="{3D71C9CD-CAE8-4AC8-936D-333769D479E5}"/>
          </ac:spMkLst>
        </pc:spChg>
        <pc:picChg chg="add mod">
          <ac:chgData name="tiagopereiraaksg@outlook.com" userId="e1698d009689118d" providerId="LiveId" clId="{FE6183F8-9D83-48C0-BCCD-D9371D7EAC49}" dt="2023-03-16T17:15:10.701" v="112" actId="1076"/>
          <ac:picMkLst>
            <pc:docMk/>
            <pc:sldMk cId="1495496538" sldId="257"/>
            <ac:picMk id="2" creationId="{E7A067DD-2D83-ACA9-7A4C-E1D6A1CEDF22}"/>
          </ac:picMkLst>
        </pc:picChg>
      </pc:sldChg>
      <pc:sldChg chg="addSp delSp modSp mod">
        <pc:chgData name="tiagopereiraaksg@outlook.com" userId="e1698d009689118d" providerId="LiveId" clId="{FE6183F8-9D83-48C0-BCCD-D9371D7EAC49}" dt="2023-03-16T17:39:34.138" v="234" actId="113"/>
        <pc:sldMkLst>
          <pc:docMk/>
          <pc:sldMk cId="2612119223" sldId="259"/>
        </pc:sldMkLst>
        <pc:spChg chg="del mod">
          <ac:chgData name="tiagopereiraaksg@outlook.com" userId="e1698d009689118d" providerId="LiveId" clId="{FE6183F8-9D83-48C0-BCCD-D9371D7EAC49}" dt="2023-03-16T17:39:21.536" v="232" actId="478"/>
          <ac:spMkLst>
            <pc:docMk/>
            <pc:sldMk cId="2612119223" sldId="259"/>
            <ac:spMk id="2" creationId="{F491E78A-59A8-57C5-9D8F-76DDA0A60A03}"/>
          </ac:spMkLst>
        </pc:spChg>
        <pc:spChg chg="mod">
          <ac:chgData name="tiagopereiraaksg@outlook.com" userId="e1698d009689118d" providerId="LiveId" clId="{FE6183F8-9D83-48C0-BCCD-D9371D7EAC49}" dt="2023-03-16T17:39:34.138" v="234" actId="113"/>
          <ac:spMkLst>
            <pc:docMk/>
            <pc:sldMk cId="2612119223" sldId="259"/>
            <ac:spMk id="3" creationId="{57E8CE29-DEAC-9323-1902-343C035F45E2}"/>
          </ac:spMkLst>
        </pc:spChg>
        <pc:spChg chg="add del">
          <ac:chgData name="tiagopereiraaksg@outlook.com" userId="e1698d009689118d" providerId="LiveId" clId="{FE6183F8-9D83-48C0-BCCD-D9371D7EAC49}" dt="2023-03-16T16:39:45.377" v="25"/>
          <ac:spMkLst>
            <pc:docMk/>
            <pc:sldMk cId="2612119223" sldId="259"/>
            <ac:spMk id="5" creationId="{AB05AD17-B4D3-BAF0-E7ED-0336B3020E08}"/>
          </ac:spMkLst>
        </pc:spChg>
        <pc:picChg chg="add del mod">
          <ac:chgData name="tiagopereiraaksg@outlook.com" userId="e1698d009689118d" providerId="LiveId" clId="{FE6183F8-9D83-48C0-BCCD-D9371D7EAC49}" dt="2023-03-16T16:39:45.377" v="25"/>
          <ac:picMkLst>
            <pc:docMk/>
            <pc:sldMk cId="2612119223" sldId="259"/>
            <ac:picMk id="6" creationId="{9600FD6E-7D17-8364-DBAA-D0B1AE79F32E}"/>
          </ac:picMkLst>
        </pc:picChg>
        <pc:picChg chg="add del mod">
          <ac:chgData name="tiagopereiraaksg@outlook.com" userId="e1698d009689118d" providerId="LiveId" clId="{FE6183F8-9D83-48C0-BCCD-D9371D7EAC49}" dt="2023-03-16T16:40:09.861" v="35" actId="478"/>
          <ac:picMkLst>
            <pc:docMk/>
            <pc:sldMk cId="2612119223" sldId="259"/>
            <ac:picMk id="7" creationId="{2054E0BD-0E63-7818-1FA3-2A6F315924DC}"/>
          </ac:picMkLst>
        </pc:picChg>
        <pc:picChg chg="add del mod">
          <ac:chgData name="tiagopereiraaksg@outlook.com" userId="e1698d009689118d" providerId="LiveId" clId="{FE6183F8-9D83-48C0-BCCD-D9371D7EAC49}" dt="2023-03-16T17:37:48.225" v="148" actId="478"/>
          <ac:picMkLst>
            <pc:docMk/>
            <pc:sldMk cId="2612119223" sldId="259"/>
            <ac:picMk id="8" creationId="{2BD4B750-AA9A-0F6A-D152-1E3A15CE6606}"/>
          </ac:picMkLst>
        </pc:picChg>
        <pc:picChg chg="add mod">
          <ac:chgData name="tiagopereiraaksg@outlook.com" userId="e1698d009689118d" providerId="LiveId" clId="{FE6183F8-9D83-48C0-BCCD-D9371D7EAC49}" dt="2023-03-16T17:15:23.928" v="114" actId="1076"/>
          <ac:picMkLst>
            <pc:docMk/>
            <pc:sldMk cId="2612119223" sldId="259"/>
            <ac:picMk id="9" creationId="{C10834C8-7A85-D8B9-8712-D7F4F0F02421}"/>
          </ac:picMkLst>
        </pc:picChg>
        <pc:picChg chg="add mod">
          <ac:chgData name="tiagopereiraaksg@outlook.com" userId="e1698d009689118d" providerId="LiveId" clId="{FE6183F8-9D83-48C0-BCCD-D9371D7EAC49}" dt="2023-03-16T17:38:05.804" v="156" actId="1076"/>
          <ac:picMkLst>
            <pc:docMk/>
            <pc:sldMk cId="2612119223" sldId="259"/>
            <ac:picMk id="10" creationId="{96F8BE0B-0C63-AC14-CBEB-D9123DC3D064}"/>
          </ac:picMkLst>
        </pc:picChg>
        <pc:picChg chg="add del mod">
          <ac:chgData name="tiagopereiraaksg@outlook.com" userId="e1698d009689118d" providerId="LiveId" clId="{FE6183F8-9D83-48C0-BCCD-D9371D7EAC49}" dt="2023-03-16T16:40:07.654" v="34"/>
          <ac:picMkLst>
            <pc:docMk/>
            <pc:sldMk cId="2612119223" sldId="259"/>
            <ac:picMk id="1026" creationId="{2DC3E23D-5AB6-0407-5BFD-A3D0F0EFF4D7}"/>
          </ac:picMkLst>
        </pc:picChg>
      </pc:sldChg>
      <pc:sldChg chg="addSp delSp modSp mod">
        <pc:chgData name="tiagopereiraaksg@outlook.com" userId="e1698d009689118d" providerId="LiveId" clId="{FE6183F8-9D83-48C0-BCCD-D9371D7EAC49}" dt="2023-03-16T17:43:56.383" v="403" actId="113"/>
        <pc:sldMkLst>
          <pc:docMk/>
          <pc:sldMk cId="2010403807" sldId="260"/>
        </pc:sldMkLst>
        <pc:spChg chg="del mod">
          <ac:chgData name="tiagopereiraaksg@outlook.com" userId="e1698d009689118d" providerId="LiveId" clId="{FE6183F8-9D83-48C0-BCCD-D9371D7EAC49}" dt="2023-03-16T17:39:53.016" v="235" actId="478"/>
          <ac:spMkLst>
            <pc:docMk/>
            <pc:sldMk cId="2010403807" sldId="260"/>
            <ac:spMk id="2" creationId="{E0BDF654-F23A-A547-E355-A007DC7BDDDA}"/>
          </ac:spMkLst>
        </pc:spChg>
        <pc:spChg chg="mod">
          <ac:chgData name="tiagopereiraaksg@outlook.com" userId="e1698d009689118d" providerId="LiveId" clId="{FE6183F8-9D83-48C0-BCCD-D9371D7EAC49}" dt="2023-03-16T17:43:56.383" v="403" actId="113"/>
          <ac:spMkLst>
            <pc:docMk/>
            <pc:sldMk cId="2010403807" sldId="260"/>
            <ac:spMk id="3" creationId="{CFD50626-F72D-C2D9-2B05-5BF2868F23E6}"/>
          </ac:spMkLst>
        </pc:spChg>
        <pc:picChg chg="add mod">
          <ac:chgData name="tiagopereiraaksg@outlook.com" userId="e1698d009689118d" providerId="LiveId" clId="{FE6183F8-9D83-48C0-BCCD-D9371D7EAC49}" dt="2023-03-16T16:41:47.603" v="52" actId="1076"/>
          <ac:picMkLst>
            <pc:docMk/>
            <pc:sldMk cId="2010403807" sldId="260"/>
            <ac:picMk id="5" creationId="{7D46E6D0-CA00-5E3D-AE76-DD727E60BFA0}"/>
          </ac:picMkLst>
        </pc:picChg>
        <pc:picChg chg="add mod">
          <ac:chgData name="tiagopereiraaksg@outlook.com" userId="e1698d009689118d" providerId="LiveId" clId="{FE6183F8-9D83-48C0-BCCD-D9371D7EAC49}" dt="2023-03-16T17:15:25.936" v="115"/>
          <ac:picMkLst>
            <pc:docMk/>
            <pc:sldMk cId="2010403807" sldId="260"/>
            <ac:picMk id="6" creationId="{F3B5EA64-C9B7-586E-EABA-BF0BB0EB70C2}"/>
          </ac:picMkLst>
        </pc:picChg>
        <pc:picChg chg="del">
          <ac:chgData name="tiagopereiraaksg@outlook.com" userId="e1698d009689118d" providerId="LiveId" clId="{FE6183F8-9D83-48C0-BCCD-D9371D7EAC49}" dt="2023-03-16T16:41:21.367" v="42" actId="478"/>
          <ac:picMkLst>
            <pc:docMk/>
            <pc:sldMk cId="2010403807" sldId="260"/>
            <ac:picMk id="15" creationId="{76566EFF-3C13-9005-CD26-EA6F646E380F}"/>
          </ac:picMkLst>
        </pc:picChg>
      </pc:sldChg>
      <pc:sldChg chg="addSp delSp modSp del mod ord">
        <pc:chgData name="tiagopereiraaksg@outlook.com" userId="e1698d009689118d" providerId="LiveId" clId="{FE6183F8-9D83-48C0-BCCD-D9371D7EAC49}" dt="2023-03-16T17:40:23.766" v="239" actId="47"/>
        <pc:sldMkLst>
          <pc:docMk/>
          <pc:sldMk cId="2136463988" sldId="261"/>
        </pc:sldMkLst>
        <pc:spChg chg="mod">
          <ac:chgData name="tiagopereiraaksg@outlook.com" userId="e1698d009689118d" providerId="LiveId" clId="{FE6183F8-9D83-48C0-BCCD-D9371D7EAC49}" dt="2023-03-16T16:57:42.065" v="97" actId="20577"/>
          <ac:spMkLst>
            <pc:docMk/>
            <pc:sldMk cId="2136463988" sldId="261"/>
            <ac:spMk id="2" creationId="{26E7D651-F77E-687A-D12D-58A055885994}"/>
          </ac:spMkLst>
        </pc:spChg>
        <pc:spChg chg="mod">
          <ac:chgData name="tiagopereiraaksg@outlook.com" userId="e1698d009689118d" providerId="LiveId" clId="{FE6183F8-9D83-48C0-BCCD-D9371D7EAC49}" dt="2023-03-16T16:57:40.396" v="96" actId="20577"/>
          <ac:spMkLst>
            <pc:docMk/>
            <pc:sldMk cId="2136463988" sldId="261"/>
            <ac:spMk id="3" creationId="{71AACD54-91AA-1A8E-E21B-CDA446DE4FBA}"/>
          </ac:spMkLst>
        </pc:spChg>
        <pc:picChg chg="add mod">
          <ac:chgData name="tiagopereiraaksg@outlook.com" userId="e1698d009689118d" providerId="LiveId" clId="{FE6183F8-9D83-48C0-BCCD-D9371D7EAC49}" dt="2023-03-16T16:42:21.294" v="58" actId="1076"/>
          <ac:picMkLst>
            <pc:docMk/>
            <pc:sldMk cId="2136463988" sldId="261"/>
            <ac:picMk id="5" creationId="{3E13F5D7-354E-1755-D23D-EFC7CDAFDBF8}"/>
          </ac:picMkLst>
        </pc:picChg>
        <pc:picChg chg="add mod">
          <ac:chgData name="tiagopereiraaksg@outlook.com" userId="e1698d009689118d" providerId="LiveId" clId="{FE6183F8-9D83-48C0-BCCD-D9371D7EAC49}" dt="2023-03-16T17:15:28.966" v="116"/>
          <ac:picMkLst>
            <pc:docMk/>
            <pc:sldMk cId="2136463988" sldId="261"/>
            <ac:picMk id="6" creationId="{0F36AB38-90DC-899A-D50E-AA5FF69049D8}"/>
          </ac:picMkLst>
        </pc:picChg>
        <pc:picChg chg="del">
          <ac:chgData name="tiagopereiraaksg@outlook.com" userId="e1698d009689118d" providerId="LiveId" clId="{FE6183F8-9D83-48C0-BCCD-D9371D7EAC49}" dt="2023-03-16T16:42:10.203" v="53" actId="478"/>
          <ac:picMkLst>
            <pc:docMk/>
            <pc:sldMk cId="2136463988" sldId="261"/>
            <ac:picMk id="13" creationId="{3028CAFC-C706-471E-D4DA-090228BABCE4}"/>
          </ac:picMkLst>
        </pc:picChg>
      </pc:sldChg>
      <pc:sldChg chg="del">
        <pc:chgData name="tiagopereiraaksg@outlook.com" userId="e1698d009689118d" providerId="LiveId" clId="{FE6183F8-9D83-48C0-BCCD-D9371D7EAC49}" dt="2023-03-16T16:57:52.454" v="98" actId="2696"/>
        <pc:sldMkLst>
          <pc:docMk/>
          <pc:sldMk cId="2509163680" sldId="262"/>
        </pc:sldMkLst>
      </pc:sldChg>
      <pc:sldChg chg="del">
        <pc:chgData name="tiagopereiraaksg@outlook.com" userId="e1698d009689118d" providerId="LiveId" clId="{FE6183F8-9D83-48C0-BCCD-D9371D7EAC49}" dt="2023-03-16T16:57:55.559" v="99" actId="2696"/>
        <pc:sldMkLst>
          <pc:docMk/>
          <pc:sldMk cId="419855980" sldId="263"/>
        </pc:sldMkLst>
      </pc:sldChg>
      <pc:sldChg chg="addSp delSp modSp new mod ord">
        <pc:chgData name="tiagopereiraaksg@outlook.com" userId="e1698d009689118d" providerId="LiveId" clId="{FE6183F8-9D83-48C0-BCCD-D9371D7EAC49}" dt="2023-03-16T17:47:34.372" v="591" actId="20577"/>
        <pc:sldMkLst>
          <pc:docMk/>
          <pc:sldMk cId="548467924" sldId="264"/>
        </pc:sldMkLst>
        <pc:spChg chg="del">
          <ac:chgData name="tiagopereiraaksg@outlook.com" userId="e1698d009689118d" providerId="LiveId" clId="{FE6183F8-9D83-48C0-BCCD-D9371D7EAC49}" dt="2023-03-16T17:44:01.040" v="404" actId="478"/>
          <ac:spMkLst>
            <pc:docMk/>
            <pc:sldMk cId="548467924" sldId="264"/>
            <ac:spMk id="2" creationId="{11E068D8-62C1-FC93-7568-47C71DFEEA00}"/>
          </ac:spMkLst>
        </pc:spChg>
        <pc:spChg chg="mod">
          <ac:chgData name="tiagopereiraaksg@outlook.com" userId="e1698d009689118d" providerId="LiveId" clId="{FE6183F8-9D83-48C0-BCCD-D9371D7EAC49}" dt="2023-03-16T17:47:34.372" v="591" actId="20577"/>
          <ac:spMkLst>
            <pc:docMk/>
            <pc:sldMk cId="548467924" sldId="264"/>
            <ac:spMk id="3" creationId="{F5B39046-5E54-C1DA-C210-C7C544E58DF0}"/>
          </ac:spMkLst>
        </pc:spChg>
        <pc:spChg chg="del">
          <ac:chgData name="tiagopereiraaksg@outlook.com" userId="e1698d009689118d" providerId="LiveId" clId="{FE6183F8-9D83-48C0-BCCD-D9371D7EAC49}" dt="2023-03-16T16:43:37.966" v="62"/>
          <ac:spMkLst>
            <pc:docMk/>
            <pc:sldMk cId="548467924" sldId="264"/>
            <ac:spMk id="5" creationId="{D8E6F569-D5E5-79FE-8859-BF75CFE08FDD}"/>
          </ac:spMkLst>
        </pc:spChg>
        <pc:spChg chg="add del mod">
          <ac:chgData name="tiagopereiraaksg@outlook.com" userId="e1698d009689118d" providerId="LiveId" clId="{FE6183F8-9D83-48C0-BCCD-D9371D7EAC49}" dt="2023-03-16T16:43:48.450" v="68" actId="478"/>
          <ac:spMkLst>
            <pc:docMk/>
            <pc:sldMk cId="548467924" sldId="264"/>
            <ac:spMk id="8" creationId="{52999915-5468-BB8E-9068-45D2615DA1DC}"/>
          </ac:spMkLst>
        </pc:spChg>
        <pc:picChg chg="add del mod">
          <ac:chgData name="tiagopereiraaksg@outlook.com" userId="e1698d009689118d" providerId="LiveId" clId="{FE6183F8-9D83-48C0-BCCD-D9371D7EAC49}" dt="2023-03-16T16:43:40.284" v="64" actId="478"/>
          <ac:picMkLst>
            <pc:docMk/>
            <pc:sldMk cId="548467924" sldId="264"/>
            <ac:picMk id="6" creationId="{7997C046-B811-F6EC-AD5A-EB03F0D499DD}"/>
          </ac:picMkLst>
        </pc:picChg>
        <pc:picChg chg="add mod">
          <ac:chgData name="tiagopereiraaksg@outlook.com" userId="e1698d009689118d" providerId="LiveId" clId="{FE6183F8-9D83-48C0-BCCD-D9371D7EAC49}" dt="2023-03-16T17:41:13.232" v="248" actId="14100"/>
          <ac:picMkLst>
            <pc:docMk/>
            <pc:sldMk cId="548467924" sldId="264"/>
            <ac:picMk id="9" creationId="{A32E4FC1-AFF1-538E-6640-91DB8B1988EA}"/>
          </ac:picMkLst>
        </pc:picChg>
        <pc:picChg chg="add mod">
          <ac:chgData name="tiagopereiraaksg@outlook.com" userId="e1698d009689118d" providerId="LiveId" clId="{FE6183F8-9D83-48C0-BCCD-D9371D7EAC49}" dt="2023-03-16T17:15:34.111" v="117"/>
          <ac:picMkLst>
            <pc:docMk/>
            <pc:sldMk cId="548467924" sldId="264"/>
            <ac:picMk id="10" creationId="{3F22C7F2-8525-91D2-2A76-9E2C680B0F02}"/>
          </ac:picMkLst>
        </pc:picChg>
        <pc:picChg chg="add mod">
          <ac:chgData name="tiagopereiraaksg@outlook.com" userId="e1698d009689118d" providerId="LiveId" clId="{FE6183F8-9D83-48C0-BCCD-D9371D7EAC49}" dt="2023-03-16T17:41:09.545" v="247" actId="1076"/>
          <ac:picMkLst>
            <pc:docMk/>
            <pc:sldMk cId="548467924" sldId="264"/>
            <ac:picMk id="11" creationId="{0CCC1463-5D03-5936-BBC8-BB62CC2C431F}"/>
          </ac:picMkLst>
        </pc:picChg>
      </pc:sldChg>
      <pc:sldChg chg="new del">
        <pc:chgData name="tiagopereiraaksg@outlook.com" userId="e1698d009689118d" providerId="LiveId" clId="{FE6183F8-9D83-48C0-BCCD-D9371D7EAC49}" dt="2023-03-16T16:42:40.604" v="60" actId="680"/>
        <pc:sldMkLst>
          <pc:docMk/>
          <pc:sldMk cId="3869820415" sldId="264"/>
        </pc:sldMkLst>
      </pc:sldChg>
      <pc:sldChg chg="addSp delSp modSp new del mod">
        <pc:chgData name="tiagopereiraaksg@outlook.com" userId="e1698d009689118d" providerId="LiveId" clId="{FE6183F8-9D83-48C0-BCCD-D9371D7EAC49}" dt="2023-03-16T17:40:48.088" v="240" actId="47"/>
        <pc:sldMkLst>
          <pc:docMk/>
          <pc:sldMk cId="2103858497" sldId="265"/>
        </pc:sldMkLst>
        <pc:spChg chg="del">
          <ac:chgData name="tiagopereiraaksg@outlook.com" userId="e1698d009689118d" providerId="LiveId" clId="{FE6183F8-9D83-48C0-BCCD-D9371D7EAC49}" dt="2023-03-16T16:44:59.690" v="77" actId="478"/>
          <ac:spMkLst>
            <pc:docMk/>
            <pc:sldMk cId="2103858497" sldId="265"/>
            <ac:spMk id="5" creationId="{193D20CA-0295-DD31-3881-5A4116B8A9E2}"/>
          </ac:spMkLst>
        </pc:spChg>
        <pc:picChg chg="add mod">
          <ac:chgData name="tiagopereiraaksg@outlook.com" userId="e1698d009689118d" providerId="LiveId" clId="{FE6183F8-9D83-48C0-BCCD-D9371D7EAC49}" dt="2023-03-16T16:45:05.063" v="79" actId="1076"/>
          <ac:picMkLst>
            <pc:docMk/>
            <pc:sldMk cId="2103858497" sldId="265"/>
            <ac:picMk id="6" creationId="{1FF63821-11B2-09F0-E8C2-9680F51C4D9E}"/>
          </ac:picMkLst>
        </pc:picChg>
        <pc:picChg chg="add mod">
          <ac:chgData name="tiagopereiraaksg@outlook.com" userId="e1698d009689118d" providerId="LiveId" clId="{FE6183F8-9D83-48C0-BCCD-D9371D7EAC49}" dt="2023-03-16T17:15:37.691" v="119"/>
          <ac:picMkLst>
            <pc:docMk/>
            <pc:sldMk cId="2103858497" sldId="265"/>
            <ac:picMk id="7" creationId="{5A6AF4F0-0083-038E-1810-848F5C6D3DAB}"/>
          </ac:picMkLst>
        </pc:picChg>
      </pc:sldChg>
      <pc:sldChg chg="addSp delSp modSp new mod">
        <pc:chgData name="tiagopereiraaksg@outlook.com" userId="e1698d009689118d" providerId="LiveId" clId="{FE6183F8-9D83-48C0-BCCD-D9371D7EAC49}" dt="2023-03-16T17:45:12.883" v="454" actId="1076"/>
        <pc:sldMkLst>
          <pc:docMk/>
          <pc:sldMk cId="3563937377" sldId="266"/>
        </pc:sldMkLst>
        <pc:spChg chg="del">
          <ac:chgData name="tiagopereiraaksg@outlook.com" userId="e1698d009689118d" providerId="LiveId" clId="{FE6183F8-9D83-48C0-BCCD-D9371D7EAC49}" dt="2023-03-16T17:44:13.156" v="408" actId="478"/>
          <ac:spMkLst>
            <pc:docMk/>
            <pc:sldMk cId="3563937377" sldId="266"/>
            <ac:spMk id="2" creationId="{4E89B542-56F9-CB9E-C4C1-A994CFD43FBA}"/>
          </ac:spMkLst>
        </pc:spChg>
        <pc:spChg chg="mod">
          <ac:chgData name="tiagopereiraaksg@outlook.com" userId="e1698d009689118d" providerId="LiveId" clId="{FE6183F8-9D83-48C0-BCCD-D9371D7EAC49}" dt="2023-03-16T17:45:12.883" v="454" actId="1076"/>
          <ac:spMkLst>
            <pc:docMk/>
            <pc:sldMk cId="3563937377" sldId="266"/>
            <ac:spMk id="3" creationId="{D38E17F0-A6EC-765A-8F33-93D5642ABEF3}"/>
          </ac:spMkLst>
        </pc:spChg>
        <pc:spChg chg="del">
          <ac:chgData name="tiagopereiraaksg@outlook.com" userId="e1698d009689118d" providerId="LiveId" clId="{FE6183F8-9D83-48C0-BCCD-D9371D7EAC49}" dt="2023-03-16T16:56:31.477" v="82" actId="478"/>
          <ac:spMkLst>
            <pc:docMk/>
            <pc:sldMk cId="3563937377" sldId="266"/>
            <ac:spMk id="5" creationId="{0F3705FF-E9CF-6047-F2AA-15181FEC7167}"/>
          </ac:spMkLst>
        </pc:spChg>
        <pc:picChg chg="add mod">
          <ac:chgData name="tiagopereiraaksg@outlook.com" userId="e1698d009689118d" providerId="LiveId" clId="{FE6183F8-9D83-48C0-BCCD-D9371D7EAC49}" dt="2023-03-16T16:57:04.624" v="87" actId="1076"/>
          <ac:picMkLst>
            <pc:docMk/>
            <pc:sldMk cId="3563937377" sldId="266"/>
            <ac:picMk id="6" creationId="{597145EC-F10E-8CDD-C404-0897D81F3743}"/>
          </ac:picMkLst>
        </pc:picChg>
        <pc:picChg chg="add mod">
          <ac:chgData name="tiagopereiraaksg@outlook.com" userId="e1698d009689118d" providerId="LiveId" clId="{FE6183F8-9D83-48C0-BCCD-D9371D7EAC49}" dt="2023-03-16T16:57:06.191" v="88" actId="1076"/>
          <ac:picMkLst>
            <pc:docMk/>
            <pc:sldMk cId="3563937377" sldId="266"/>
            <ac:picMk id="7" creationId="{9B457612-BCE7-9771-7E30-7A62A5111553}"/>
          </ac:picMkLst>
        </pc:picChg>
        <pc:picChg chg="add mod">
          <ac:chgData name="tiagopereiraaksg@outlook.com" userId="e1698d009689118d" providerId="LiveId" clId="{FE6183F8-9D83-48C0-BCCD-D9371D7EAC49}" dt="2023-03-16T16:57:24.313" v="90" actId="1076"/>
          <ac:picMkLst>
            <pc:docMk/>
            <pc:sldMk cId="3563937377" sldId="266"/>
            <ac:picMk id="8" creationId="{9D454C6A-7BF1-932D-EB53-D352C35B9D0B}"/>
          </ac:picMkLst>
        </pc:picChg>
        <pc:picChg chg="add mod">
          <ac:chgData name="tiagopereiraaksg@outlook.com" userId="e1698d009689118d" providerId="LiveId" clId="{FE6183F8-9D83-48C0-BCCD-D9371D7EAC49}" dt="2023-03-16T17:15:38.640" v="120"/>
          <ac:picMkLst>
            <pc:docMk/>
            <pc:sldMk cId="3563937377" sldId="266"/>
            <ac:picMk id="9" creationId="{AB0B2A44-9D00-DEC1-27AC-F6B89F4EF060}"/>
          </ac:picMkLst>
        </pc:picChg>
      </pc:sldChg>
      <pc:sldChg chg="addSp delSp modSp new mod">
        <pc:chgData name="tiagopereiraaksg@outlook.com" userId="e1698d009689118d" providerId="LiveId" clId="{FE6183F8-9D83-48C0-BCCD-D9371D7EAC49}" dt="2023-03-16T17:50:33.747" v="705" actId="14100"/>
        <pc:sldMkLst>
          <pc:docMk/>
          <pc:sldMk cId="1297166428" sldId="267"/>
        </pc:sldMkLst>
        <pc:spChg chg="del">
          <ac:chgData name="tiagopereiraaksg@outlook.com" userId="e1698d009689118d" providerId="LiveId" clId="{FE6183F8-9D83-48C0-BCCD-D9371D7EAC49}" dt="2023-03-16T17:47:42.552" v="592" actId="478"/>
          <ac:spMkLst>
            <pc:docMk/>
            <pc:sldMk cId="1297166428" sldId="267"/>
            <ac:spMk id="2" creationId="{BDC313B1-5E0C-EC62-F8EF-ED9AF73DF3F6}"/>
          </ac:spMkLst>
        </pc:spChg>
        <pc:spChg chg="mod">
          <ac:chgData name="tiagopereiraaksg@outlook.com" userId="e1698d009689118d" providerId="LiveId" clId="{FE6183F8-9D83-48C0-BCCD-D9371D7EAC49}" dt="2023-03-16T17:50:33.747" v="705" actId="14100"/>
          <ac:spMkLst>
            <pc:docMk/>
            <pc:sldMk cId="1297166428" sldId="267"/>
            <ac:spMk id="3" creationId="{A73BF674-EDDC-7690-174B-B7A6AECFB874}"/>
          </ac:spMkLst>
        </pc:spChg>
        <pc:spChg chg="del">
          <ac:chgData name="tiagopereiraaksg@outlook.com" userId="e1698d009689118d" providerId="LiveId" clId="{FE6183F8-9D83-48C0-BCCD-D9371D7EAC49}" dt="2023-03-16T17:13:32.394" v="105" actId="478"/>
          <ac:spMkLst>
            <pc:docMk/>
            <pc:sldMk cId="1297166428" sldId="267"/>
            <ac:spMk id="5" creationId="{7F6DFF2A-7E8E-ADF5-F625-B3251B218313}"/>
          </ac:spMkLst>
        </pc:spChg>
        <pc:picChg chg="add mod">
          <ac:chgData name="tiagopereiraaksg@outlook.com" userId="e1698d009689118d" providerId="LiveId" clId="{FE6183F8-9D83-48C0-BCCD-D9371D7EAC49}" dt="2023-03-16T17:50:00.382" v="661" actId="1076"/>
          <ac:picMkLst>
            <pc:docMk/>
            <pc:sldMk cId="1297166428" sldId="267"/>
            <ac:picMk id="6" creationId="{3544ED38-B595-7053-26E3-1E6222E18767}"/>
          </ac:picMkLst>
        </pc:picChg>
        <pc:picChg chg="add mod">
          <ac:chgData name="tiagopereiraaksg@outlook.com" userId="e1698d009689118d" providerId="LiveId" clId="{FE6183F8-9D83-48C0-BCCD-D9371D7EAC49}" dt="2023-03-16T17:15:36.432" v="118"/>
          <ac:picMkLst>
            <pc:docMk/>
            <pc:sldMk cId="1297166428" sldId="267"/>
            <ac:picMk id="7" creationId="{56C67C94-1BE9-A49A-91ED-DD4960A7594B}"/>
          </ac:picMkLst>
        </pc:picChg>
        <pc:picChg chg="add mod">
          <ac:chgData name="tiagopereiraaksg@outlook.com" userId="e1698d009689118d" providerId="LiveId" clId="{FE6183F8-9D83-48C0-BCCD-D9371D7EAC49}" dt="2023-03-16T17:50:06.432" v="663" actId="1076"/>
          <ac:picMkLst>
            <pc:docMk/>
            <pc:sldMk cId="1297166428" sldId="267"/>
            <ac:picMk id="8" creationId="{3E4B1925-B8C9-B32B-B4A4-A1B8B86046AB}"/>
          </ac:picMkLst>
        </pc:picChg>
      </pc:sldChg>
      <pc:sldChg chg="addSp delSp modSp new del mod">
        <pc:chgData name="tiagopereiraaksg@outlook.com" userId="e1698d009689118d" providerId="LiveId" clId="{FE6183F8-9D83-48C0-BCCD-D9371D7EAC49}" dt="2023-03-16T17:34:34.867" v="147" actId="47"/>
        <pc:sldMkLst>
          <pc:docMk/>
          <pc:sldMk cId="1783779437" sldId="268"/>
        </pc:sldMkLst>
        <pc:spChg chg="mod">
          <ac:chgData name="tiagopereiraaksg@outlook.com" userId="e1698d009689118d" providerId="LiveId" clId="{FE6183F8-9D83-48C0-BCCD-D9371D7EAC49}" dt="2023-03-16T17:28:17.939" v="133" actId="20577"/>
          <ac:spMkLst>
            <pc:docMk/>
            <pc:sldMk cId="1783779437" sldId="268"/>
            <ac:spMk id="2" creationId="{B8E425E3-59BF-3968-9B04-CD1FD27503DF}"/>
          </ac:spMkLst>
        </pc:spChg>
        <pc:spChg chg="del">
          <ac:chgData name="tiagopereiraaksg@outlook.com" userId="e1698d009689118d" providerId="LiveId" clId="{FE6183F8-9D83-48C0-BCCD-D9371D7EAC49}" dt="2023-03-16T17:28:42.599" v="137" actId="478"/>
          <ac:spMkLst>
            <pc:docMk/>
            <pc:sldMk cId="1783779437" sldId="268"/>
            <ac:spMk id="5" creationId="{4D32E3CA-3209-F6AB-0F9E-B23CEF9062E3}"/>
          </ac:spMkLst>
        </pc:spChg>
        <pc:picChg chg="add mod">
          <ac:chgData name="tiagopereiraaksg@outlook.com" userId="e1698d009689118d" providerId="LiveId" clId="{FE6183F8-9D83-48C0-BCCD-D9371D7EAC49}" dt="2023-03-16T17:28:12.123" v="122"/>
          <ac:picMkLst>
            <pc:docMk/>
            <pc:sldMk cId="1783779437" sldId="268"/>
            <ac:picMk id="6" creationId="{BF4799F7-D8F5-3626-B2FA-A121C858C68D}"/>
          </ac:picMkLst>
        </pc:picChg>
        <pc:picChg chg="add mod">
          <ac:chgData name="tiagopereiraaksg@outlook.com" userId="e1698d009689118d" providerId="LiveId" clId="{FE6183F8-9D83-48C0-BCCD-D9371D7EAC49}" dt="2023-03-16T17:28:45.634" v="138" actId="1076"/>
          <ac:picMkLst>
            <pc:docMk/>
            <pc:sldMk cId="1783779437" sldId="268"/>
            <ac:picMk id="7" creationId="{21251FBE-E46F-F10E-5B2F-36B6981F5917}"/>
          </ac:picMkLst>
        </pc:picChg>
      </pc:sldChg>
      <pc:sldChg chg="addSp delSp modSp new mod">
        <pc:chgData name="tiagopereiraaksg@outlook.com" userId="e1698d009689118d" providerId="LiveId" clId="{FE6183F8-9D83-48C0-BCCD-D9371D7EAC49}" dt="2023-03-16T17:55:49.635" v="802" actId="113"/>
        <pc:sldMkLst>
          <pc:docMk/>
          <pc:sldMk cId="1765549388" sldId="269"/>
        </pc:sldMkLst>
        <pc:spChg chg="del">
          <ac:chgData name="tiagopereiraaksg@outlook.com" userId="e1698d009689118d" providerId="LiveId" clId="{FE6183F8-9D83-48C0-BCCD-D9371D7EAC49}" dt="2023-03-16T17:52:34.703" v="711" actId="478"/>
          <ac:spMkLst>
            <pc:docMk/>
            <pc:sldMk cId="1765549388" sldId="269"/>
            <ac:spMk id="2" creationId="{4D7FB3A9-FC19-A24F-C81E-0A4E51EA79E1}"/>
          </ac:spMkLst>
        </pc:spChg>
        <pc:spChg chg="mod">
          <ac:chgData name="tiagopereiraaksg@outlook.com" userId="e1698d009689118d" providerId="LiveId" clId="{FE6183F8-9D83-48C0-BCCD-D9371D7EAC49}" dt="2023-03-16T17:55:49.635" v="802" actId="113"/>
          <ac:spMkLst>
            <pc:docMk/>
            <pc:sldMk cId="1765549388" sldId="269"/>
            <ac:spMk id="3" creationId="{027D4139-A215-89CA-411E-B57AE69F168B}"/>
          </ac:spMkLst>
        </pc:spChg>
        <pc:spChg chg="del">
          <ac:chgData name="tiagopereiraaksg@outlook.com" userId="e1698d009689118d" providerId="LiveId" clId="{FE6183F8-9D83-48C0-BCCD-D9371D7EAC49}" dt="2023-03-16T17:29:05.451" v="140" actId="478"/>
          <ac:spMkLst>
            <pc:docMk/>
            <pc:sldMk cId="1765549388" sldId="269"/>
            <ac:spMk id="5" creationId="{90E207BC-096E-0581-8CD4-6D01B9B7A85E}"/>
          </ac:spMkLst>
        </pc:spChg>
        <pc:picChg chg="add mod">
          <ac:chgData name="tiagopereiraaksg@outlook.com" userId="e1698d009689118d" providerId="LiveId" clId="{FE6183F8-9D83-48C0-BCCD-D9371D7EAC49}" dt="2023-03-16T17:51:24.118" v="707" actId="1076"/>
          <ac:picMkLst>
            <pc:docMk/>
            <pc:sldMk cId="1765549388" sldId="269"/>
            <ac:picMk id="6" creationId="{0169DD5D-2904-AF38-09E4-AD5E160F94CF}"/>
          </ac:picMkLst>
        </pc:picChg>
        <pc:picChg chg="add mod">
          <ac:chgData name="tiagopereiraaksg@outlook.com" userId="e1698d009689118d" providerId="LiveId" clId="{FE6183F8-9D83-48C0-BCCD-D9371D7EAC49}" dt="2023-03-16T17:51:19.203" v="706" actId="1076"/>
          <ac:picMkLst>
            <pc:docMk/>
            <pc:sldMk cId="1765549388" sldId="269"/>
            <ac:picMk id="7" creationId="{10CE888D-2CCF-BD58-7573-4FC42515BECD}"/>
          </ac:picMkLst>
        </pc:picChg>
        <pc:picChg chg="add mod">
          <ac:chgData name="tiagopereiraaksg@outlook.com" userId="e1698d009689118d" providerId="LiveId" clId="{FE6183F8-9D83-48C0-BCCD-D9371D7EAC49}" dt="2023-03-16T17:29:51.826" v="146" actId="1076"/>
          <ac:picMkLst>
            <pc:docMk/>
            <pc:sldMk cId="1765549388" sldId="269"/>
            <ac:picMk id="8" creationId="{CDCA065E-2B39-AB19-A9E1-3778BCA65D9A}"/>
          </ac:picMkLst>
        </pc:picChg>
        <pc:picChg chg="add mod">
          <ac:chgData name="tiagopereiraaksg@outlook.com" userId="e1698d009689118d" providerId="LiveId" clId="{FE6183F8-9D83-48C0-BCCD-D9371D7EAC49}" dt="2023-03-16T17:52:03.650" v="710" actId="1076"/>
          <ac:picMkLst>
            <pc:docMk/>
            <pc:sldMk cId="1765549388" sldId="269"/>
            <ac:picMk id="9" creationId="{D689A6E3-579D-A517-429B-0A71F3B76D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57BD90-120D-4D5D-AE92-6FE99956DCA1}" type="datetime1">
              <a:rPr lang="pt-PT" smtClean="0"/>
              <a:t>06/10/2025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2DFAA7-D3C3-4D01-9299-453E25D16D4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613DA-988D-42BF-A818-2C144016DC28}" type="datetime1">
              <a:rPr lang="pt-PT" smtClean="0"/>
              <a:pPr/>
              <a:t>06/10/2025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C51814-3B91-4036-94D2-3977634EE21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C51814-3B91-4036-94D2-3977634EE21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104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a Imagem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a Imagem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a Imagem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Marcador de Posição da Imagem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Marcador de Posição da Imagem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5" name="Marcador de Posição da Imagem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a Imagem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Marcador de Posição da Imagem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Imagem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a Imagem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a Imagem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a Imagem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17" name="Marcador de Posição da Imagem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0" name="Marcador de Posição do Tex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0" name="Marcador de Posição do Tex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0" name="Marcador de Posição do Tex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0" name="Marcador de Posição do Tex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Marcador de Posição da Imagem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0" name="Marcador de Posição do Texto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arcador de Posição da Imagem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5" name="Marcador de Posição da Imagem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6" name="Marcador de Posição da Imagem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1" name="Marcador de Posição do Texto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2" name="Marcador de Posição do Texto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3" name="Marcador de Posição do Texto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5" name="Marcador de Posição da Imagem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6" name="Marcador de Posição da Imagem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7" name="Marcador de Posição da Imagem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8" name="Marcador de Posição da Imagem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8" name="Marcador de Posição do Texto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19" name="Marcador de Posição do Texto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8" name="Marcador de Posição da Imagem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0" name="Marcador de Posição da Imagem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a Imagem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8" name="Marcador de Posição do Texto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1" name="Marcador de Posição do Texto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2" name="Marcador de Posição do Texto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8" name="Marcador de Posição da Imagem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Conexão Reta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Marcador de Posição do Tex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1" name="Marcador de Posição do Texto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2" name="Marcador de Posição do Texto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3" name="Marcador de Posição da Imagem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4" name="Marcador de Posição da Imagem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5" name="Marcador de Posição da Imagem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6" name="Marcador de Posição da Imagem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Marcador de Posição da Imagem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9" name="Marcador de Posição do Texto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5" name="Marcador de Posição do Texto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9" name="Marcador de Posição do Texto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50" name="Marcador de Posição do Texto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51" name="Marcador de Posição da Imagem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2" name="Marcador de Posição da Imagem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3" name="Marcador de Posição da Imagem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Posição da Imagem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a Imagem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a Imagem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0" name="Marcador de Posição da Imagem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1" name="Marcador de Posição do Tex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3" name="Marcador de Posição do Tex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7" name="Marcador de Posição do Tex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8" name="Marcador de Posição do Tex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1" name="Marcador de Posição do Tex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2" name="Marcador de Posição do Tex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4" name="Marcador de Posição do Tex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Posição da Imagem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a Imagem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a Imagem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0" name="Marcador de Posição da Imagem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1" name="Marcador de Posição do Texto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3" name="Marcador de Posição do Texto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7" name="Marcador de Posição do Texto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38" name="Marcador de Posição do Texto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1" name="Marcador de Posição do Texto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2" name="Marcador de Posição do Texto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  <p:sp>
        <p:nvSpPr>
          <p:cNvPr id="44" name="Marcador de Posição do Texto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Adicione o seu texto aqui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Grá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Grá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Grá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Grá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7" name="Marcador de Posição do Gráfico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7" name="Marcador de Posição do Número do Diapositivo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Gráfico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9" name="Marcador de Posição do Gráfico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10" name="Marcador de Posição do Gráfico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11" name="Marcador de Posição do Gráfico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ln>
                <a:noFill/>
              </a:ln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5" name="Marcador de Posição da Imagem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t-PT" noProof="0"/>
              <a:t>Adicionar a Imagem Aqui</a:t>
            </a:r>
          </a:p>
        </p:txBody>
      </p:sp>
      <p:sp>
        <p:nvSpPr>
          <p:cNvPr id="7" name="Marcador de Posição da Imagem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pt-PT" noProof="0"/>
              <a:t>Adicionar a Imagem Aqui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a Imagem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954089"/>
            <a:ext cx="4986338" cy="2787487"/>
          </a:xfrm>
        </p:spPr>
        <p:txBody>
          <a:bodyPr rtlCol="0">
            <a:normAutofit/>
          </a:bodyPr>
          <a:lstStyle/>
          <a:p>
            <a:pPr algn="ctr" rtl="0"/>
            <a:r>
              <a:rPr lang="pt-PT" dirty="0"/>
              <a:t>Solar Tracker System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152122"/>
            <a:ext cx="4986338" cy="467792"/>
          </a:xfrm>
        </p:spPr>
        <p:txBody>
          <a:bodyPr rtlCol="0">
            <a:normAutofit fontScale="70000" lnSpcReduction="20000"/>
          </a:bodyPr>
          <a:lstStyle/>
          <a:p>
            <a:pPr algn="ctr" rtl="0"/>
            <a:r>
              <a:rPr lang="pt-PT" dirty="0"/>
              <a:t>Projeto Integrador em Engenharia Eletrónica Industrial e Computadores II</a:t>
            </a:r>
          </a:p>
          <a:p>
            <a:pPr algn="ctr" rtl="0"/>
            <a:endParaRPr lang="pt-PT" dirty="0"/>
          </a:p>
          <a:p>
            <a:pPr algn="ctr" rtl="0"/>
            <a:endParaRPr lang="pt-PT" dirty="0"/>
          </a:p>
          <a:p>
            <a:pPr algn="ctr" rtl="0"/>
            <a:endParaRPr lang="pt-PT" dirty="0"/>
          </a:p>
          <a:p>
            <a:pPr algn="ctr" rtl="0"/>
            <a:endParaRPr lang="pt-PT" dirty="0"/>
          </a:p>
          <a:p>
            <a:pPr algn="ctr" rtl="0"/>
            <a:endParaRPr lang="pt-PT" dirty="0"/>
          </a:p>
          <a:p>
            <a:pPr algn="ctr" rtl="0"/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862715-6126-1246-D67E-6F10A89F2D78}"/>
              </a:ext>
            </a:extLst>
          </p:cNvPr>
          <p:cNvSpPr txBox="1"/>
          <p:nvPr/>
        </p:nvSpPr>
        <p:spPr>
          <a:xfrm>
            <a:off x="9153329" y="5103692"/>
            <a:ext cx="29453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/>
              <a:t>Discentes:</a:t>
            </a:r>
          </a:p>
          <a:p>
            <a:r>
              <a:rPr lang="pt-PT" sz="1400" dirty="0"/>
              <a:t>Diego Soares Brandão A97769</a:t>
            </a:r>
          </a:p>
          <a:p>
            <a:r>
              <a:rPr lang="pt-PT" sz="1400" dirty="0"/>
              <a:t>Henrique Nogueira Magalhães A94932</a:t>
            </a:r>
          </a:p>
          <a:p>
            <a:r>
              <a:rPr lang="pt-PT" sz="1400" dirty="0"/>
              <a:t>João Pedro Machado da Silva A95610</a:t>
            </a:r>
          </a:p>
          <a:p>
            <a:r>
              <a:rPr lang="pt-PT" sz="1400" dirty="0"/>
              <a:t>José Pedro Azevedo Leite A95247</a:t>
            </a:r>
          </a:p>
          <a:p>
            <a:r>
              <a:rPr lang="pt-PT" sz="1400" dirty="0"/>
              <a:t>Rui Pedro Azevedo Leite A956868</a:t>
            </a:r>
          </a:p>
          <a:p>
            <a:r>
              <a:rPr lang="pt-PT" sz="1400" dirty="0"/>
              <a:t>Tiago Leal Pereira A96008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A067DD-2D83-ACA9-7A4C-E1D6A1CE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8" name="Marcador de Posição da Imagem 7">
            <a:extLst>
              <a:ext uri="{FF2B5EF4-FFF2-40B4-BE49-F238E27FC236}">
                <a16:creationId xmlns:a16="http://schemas.microsoft.com/office/drawing/2014/main" id="{46E1A3F9-B9E1-6BE1-86EF-A6D7C2E74E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7380" b="738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8117CC-CDF7-F692-FE7E-4BF22357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6449"/>
            <a:ext cx="5131837" cy="5615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</a:p>
          <a:p>
            <a:pPr marL="0" indent="0">
              <a:buNone/>
            </a:pPr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pt-PT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um algoritmo muito utilizado quando se trata da otimização de extração de potência de um painel solar;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4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 permite ajustar a tensão e a corrente fornecidas pelos painéis solares, para garantir que a máxima quantidade de energia é extraída;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8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Ao otimizar a operação no ponto de máxima potência maximiza a eficiência do sistema de energia solar.</a:t>
            </a:r>
            <a:endParaRPr lang="pt-P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E6FFAAF-B3AF-21E0-718B-55B5822E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10</a:t>
            </a:fld>
            <a:endParaRPr lang="pt-PT" noProof="0"/>
          </a:p>
        </p:txBody>
      </p:sp>
      <p:pic>
        <p:nvPicPr>
          <p:cNvPr id="1028" name="Picture 4" descr="Curva P − V de um módulo fotovoltaico | Download Scientific Diagram">
            <a:extLst>
              <a:ext uri="{FF2B5EF4-FFF2-40B4-BE49-F238E27FC236}">
                <a16:creationId xmlns:a16="http://schemas.microsoft.com/office/drawing/2014/main" id="{8B995667-96D0-969D-55E6-A55B3E54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08864"/>
            <a:ext cx="4727643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B1AAD28-BCB6-F356-3F4D-E59FA093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1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B39046-5E54-C1DA-C210-C7C544E5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6449"/>
            <a:ext cx="5215813" cy="4516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</a:p>
          <a:p>
            <a:pPr marL="0" indent="0">
              <a:buNone/>
            </a:pPr>
            <a:endParaRPr lang="pt-PT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entre as diversas técnicas de implementação do MPPT, optou-se por utilizar a técnica de Perturbação e Observação (P&amp;O);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técnica tem por base a alteração dos tempos de comutação do interruptor analógico, para extrair mais ou menos tensão ou corrente.</a:t>
            </a:r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AA3CC55-AC6F-F4BA-1042-8DB0452A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11</a:t>
            </a:fld>
            <a:endParaRPr lang="pt-PT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22C7F2-8525-91D2-2A76-9E2C680B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5" name="Imagem 4" descr="Uma imagem com texto, diagrama, esboço, Esquema&#10;&#10;Descrição gerada automaticamente">
            <a:extLst>
              <a:ext uri="{FF2B5EF4-FFF2-40B4-BE49-F238E27FC236}">
                <a16:creationId xmlns:a16="http://schemas.microsoft.com/office/drawing/2014/main" id="{16CD3EA0-AC10-D2A6-4356-44F73CFCF9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1314" y="1368048"/>
            <a:ext cx="4443244" cy="538257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54846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27D533-1118-A5D2-CB8B-D9E92E03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12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5979072-6151-9A5B-3B4E-323DB3723C43}"/>
              </a:ext>
            </a:extLst>
          </p:cNvPr>
          <p:cNvSpPr txBox="1">
            <a:spLocks/>
          </p:cNvSpPr>
          <p:nvPr/>
        </p:nvSpPr>
        <p:spPr>
          <a:xfrm>
            <a:off x="0" y="1520890"/>
            <a:ext cx="5215813" cy="374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 </a:t>
            </a:r>
            <a:r>
              <a:rPr lang="pt-P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mosquitto</a:t>
            </a:r>
            <a:endParaRPr lang="pt-PT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Interligação entre um publisher e um subscriber;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intervenientes devem estar subscritos no mesmo tópico.</a:t>
            </a:r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2778E8-0A86-4ED5-499A-E87BC982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0" y="1985962"/>
            <a:ext cx="5772150" cy="28860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E6AE418-EF19-0C81-7EF1-F6B0C562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89A62B-3DC7-0DAF-CF09-D5BDDAB5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13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9AF930D-00FB-14B0-87E0-97D52A62C803}"/>
              </a:ext>
            </a:extLst>
          </p:cNvPr>
          <p:cNvSpPr txBox="1">
            <a:spLocks/>
          </p:cNvSpPr>
          <p:nvPr/>
        </p:nvSpPr>
        <p:spPr>
          <a:xfrm>
            <a:off x="0" y="1520890"/>
            <a:ext cx="5215813" cy="374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Algoritmo desenvolvido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Ligação à rede Wi-Fi e ao broker;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Recebe os dados numa </a:t>
            </a:r>
            <a:r>
              <a:rPr lang="pt-PT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 porta série;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os dados e envia-os para os respetivos tópicos;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D61DD9-30B6-825E-E6F9-6AFEC2C16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406" y="1056983"/>
            <a:ext cx="1704975" cy="522922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8A815EF-1749-A277-78F9-77803DD4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C497A3B-CA9D-E8CB-57C0-15111FAF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14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8CEFAC81-6DA9-69E6-309D-FB8F8A267670}"/>
              </a:ext>
            </a:extLst>
          </p:cNvPr>
          <p:cNvSpPr txBox="1">
            <a:spLocks/>
          </p:cNvSpPr>
          <p:nvPr/>
        </p:nvSpPr>
        <p:spPr>
          <a:xfrm>
            <a:off x="0" y="1520890"/>
            <a:ext cx="5215813" cy="374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(Node-</a:t>
            </a:r>
            <a:r>
              <a:rPr lang="pt-P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programação visual simples;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Fácil utilização, intuitivo;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a criação de </a:t>
            </a: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C5F737-C5BB-CF0F-8489-2D261FE0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28" y="1885950"/>
            <a:ext cx="3086100" cy="30861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B46B047-A3E4-2A39-BEDE-53A50B17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78754B4-9EC4-80FF-6EEE-18A9F1DA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15</a:t>
            </a:fld>
            <a:endParaRPr lang="pt-PT" noProof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52CDFA-BDAE-9345-2476-B4DD89CDA9BA}"/>
              </a:ext>
            </a:extLst>
          </p:cNvPr>
          <p:cNvSpPr txBox="1"/>
          <p:nvPr/>
        </p:nvSpPr>
        <p:spPr>
          <a:xfrm>
            <a:off x="5032317" y="2819238"/>
            <a:ext cx="36502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Agradecimentos: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78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E8CE29-DEAC-9323-1902-343C035F4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649" y="1665449"/>
            <a:ext cx="4151947" cy="3156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 utilizados</a:t>
            </a:r>
          </a:p>
          <a:p>
            <a:pPr marL="0" indent="0">
              <a:buNone/>
            </a:pPr>
            <a:endParaRPr lang="pt-P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Potenciómetro multivoltas;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Interruptores fim de curso;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de tensão;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de corrente.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7CE90E-98A9-D9A8-FDB8-916CFDED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2</a:t>
            </a:fld>
            <a:endParaRPr lang="pt-PT" noProof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0834C8-7A85-D8B9-8712-D7F4F0F0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45" y="168271"/>
            <a:ext cx="2012716" cy="10582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9C179C-E693-2E3A-ECC9-EAB12531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392"/>
            <a:ext cx="3586350" cy="26897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11A97B-A8A6-D8DC-6C2E-F183F57F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656459" cy="30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D50626-F72D-C2D9-2B05-5BF2868F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2472"/>
            <a:ext cx="5141167" cy="53371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PT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de Tensão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Divisor resistivo;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Resistências com alto valor óhmico.</a:t>
            </a:r>
          </a:p>
          <a:p>
            <a:pPr marL="457200" lvl="1" indent="0" algn="just">
              <a:buNone/>
            </a:pPr>
            <a:endParaRPr lang="pt-PT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PT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de Corrente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Resistência shunt;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INA126P;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P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LM741.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endParaRPr lang="pt-PT" sz="2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67F2556-D1E8-3892-75F6-8870386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3</a:t>
            </a:fld>
            <a:endParaRPr lang="pt-PT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B5EA64-C9B7-586E-EABA-BF0BB0EB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3C5F8BB-8EAA-8CFD-8031-CFBDE2796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F172E0C-3B6A-3D70-9FC9-2F9051AF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06" y="3474745"/>
            <a:ext cx="5375469" cy="28052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2D1B3B-A42B-A5B6-A089-07EAAC7C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29" y="1224517"/>
            <a:ext cx="2116684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0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D1C5E7-04C2-9B4F-2828-F03EAA5E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4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F8BE4A6-21FD-CFA0-2D54-6B3B51E62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894"/>
            <a:ext cx="5141167" cy="5617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PV – ESS</a:t>
            </a:r>
          </a:p>
          <a:p>
            <a:pPr marL="457200" lvl="1" indent="0">
              <a:buNone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P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proveitando a energia produzida, foi desenvolvido um circuito de alimentação constituído por três módulos;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onversor de corrente contínua </a:t>
            </a:r>
            <a:r>
              <a:rPr lang="pt-PT" sz="2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step-</a:t>
            </a:r>
            <a:r>
              <a:rPr lang="pt-PT" sz="2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pt-PT" sz="2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onversor corrente continua </a:t>
            </a:r>
            <a:r>
              <a:rPr lang="pt-PT" sz="2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step-</a:t>
            </a:r>
            <a:r>
              <a:rPr lang="pt-PT" sz="2000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</a:t>
            </a:r>
            <a:r>
              <a:rPr lang="pt-PT" sz="2000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buNone/>
            </a:pP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Sistema de armazenamento de energia controlado.</a:t>
            </a: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A8DB41-C9BA-5C11-88BA-066D8547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20" y="2360048"/>
            <a:ext cx="6716961" cy="21379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DDF8EAA-7B60-4E97-E98E-5EB9104E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6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380CA1-BACA-C4D4-2D17-3CA54C25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894"/>
            <a:ext cx="5141167" cy="5617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PV – ESS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Conversor Boost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Estabelecer uma tensão à saída dos painéis mais estável para reduzir perdas de produção;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implementação de um algoritmo MPPT;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Entrada: 10 - 22.6V , 1.1 A (</a:t>
            </a:r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máx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Saída: 24-33 V, 0.83 A (</a:t>
            </a:r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máx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BE3713-05D9-7570-0307-06F67047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5</a:t>
            </a:fld>
            <a:endParaRPr lang="pt-PT" noProof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4787420-A2A7-3A72-F5BC-8DF292FD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5" name="Imagem 4" descr="Uma imagem com texto, file, Tipo de letra, diagrama&#10;&#10;Descrição gerada automaticamente">
            <a:extLst>
              <a:ext uri="{FF2B5EF4-FFF2-40B4-BE49-F238E27FC236}">
                <a16:creationId xmlns:a16="http://schemas.microsoft.com/office/drawing/2014/main" id="{18128348-77B3-C2E4-B65F-AC31A184B42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595186" y="2086425"/>
            <a:ext cx="6387264" cy="268514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55253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0AE71B5-3BA4-5173-5283-9CB69045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6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884C33C-F788-8568-674A-3159EEEE7592}"/>
              </a:ext>
            </a:extLst>
          </p:cNvPr>
          <p:cNvSpPr txBox="1">
            <a:spLocks/>
          </p:cNvSpPr>
          <p:nvPr/>
        </p:nvSpPr>
        <p:spPr>
          <a:xfrm>
            <a:off x="0" y="363894"/>
            <a:ext cx="5141167" cy="561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PV – ESS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Conversor Buck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Responsável por fazer a regulação da tensão;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Suporta tensões de entrada até 38V;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Suporta saídas de até 35V 5A;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1D05DF-EBFB-3C73-2C10-652DD49A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3" name="Imagem 2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37B81DBB-B890-3502-A241-77086038D776}"/>
              </a:ext>
            </a:extLst>
          </p:cNvPr>
          <p:cNvPicPr/>
          <p:nvPr/>
        </p:nvPicPr>
        <p:blipFill>
          <a:blip r:embed="rId3"/>
          <a:srcRect t="-3" b="-3"/>
          <a:stretch>
            <a:fillRect/>
          </a:stretch>
        </p:blipFill>
        <p:spPr>
          <a:xfrm rot="2284795">
            <a:off x="6649852" y="1835009"/>
            <a:ext cx="4033466" cy="318798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51263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81F3218-0B2B-FB08-2B0D-A7B4E922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7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9DC222A2-484A-71D1-4315-1BF4AE3FDE36}"/>
              </a:ext>
            </a:extLst>
          </p:cNvPr>
          <p:cNvSpPr txBox="1">
            <a:spLocks/>
          </p:cNvSpPr>
          <p:nvPr/>
        </p:nvSpPr>
        <p:spPr>
          <a:xfrm>
            <a:off x="0" y="363894"/>
            <a:ext cx="5141167" cy="561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PV – ESS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BMS, baterias e regulador de tensão</a:t>
            </a:r>
            <a:endParaRPr lang="pt-PT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BMS – Proteção de descargas das baterias de lítio;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Baterias – Usadas para alimentação dos microcontroladores;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7805 – Regular os 8.2V da bateria para 5V para os microcontroladores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EE2967-D119-6712-B790-1BC1C383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3" name="Imagem 2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35EB24D-0E2D-9B97-E9DB-22B72FEA29F7}"/>
              </a:ext>
            </a:extLst>
          </p:cNvPr>
          <p:cNvPicPr/>
          <p:nvPr/>
        </p:nvPicPr>
        <p:blipFill>
          <a:blip r:embed="rId3"/>
          <a:srcRect l="3" r="3"/>
          <a:stretch>
            <a:fillRect/>
          </a:stretch>
        </p:blipFill>
        <p:spPr>
          <a:xfrm rot="18984853">
            <a:off x="6958479" y="911301"/>
            <a:ext cx="2959872" cy="263880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B19F7D-EA1E-87C4-3F1F-1C7D39DC0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42" y="3422720"/>
            <a:ext cx="6520994" cy="29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6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8E17F0-A6EC-765A-8F33-93D5642AB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894"/>
            <a:ext cx="5141167" cy="5626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Controlo dos motores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LDRs estão ligados a um divisor resistivo de forma que a variação da resistência provoque uma variação na tensão;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Ambos os motores são controlados por dois drivers DRV8255, que acionam o respetivo motor de acordo com o sinal PWM enviado pelo microcontrolador.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3D2126-6940-354A-3ADE-AD48D44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8</a:t>
            </a:fld>
            <a:endParaRPr lang="pt-PT" noProof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0B2A44-9D00-DEC1-27AC-F6B89F4E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2" name="Imagem 1" descr="Uma imagem com captura de ecrã, diagrama, design&#10;&#10;Descrição gerada automaticamente">
            <a:extLst>
              <a:ext uri="{FF2B5EF4-FFF2-40B4-BE49-F238E27FC236}">
                <a16:creationId xmlns:a16="http://schemas.microsoft.com/office/drawing/2014/main" id="{2E3A698A-0714-6E8E-A2CB-3524BC4C31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2315" y="2528143"/>
            <a:ext cx="6409647" cy="180171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5639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2158E64-8C83-C47E-C5A0-EFB35CB3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17242"/>
            <a:ext cx="5118241" cy="5654350"/>
          </a:xfrm>
        </p:spPr>
        <p:txBody>
          <a:bodyPr/>
          <a:lstStyle/>
          <a:p>
            <a:pPr marL="0" indent="0">
              <a:buNone/>
            </a:pPr>
            <a:r>
              <a:rPr lang="pt-P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Controlo dos motores</a:t>
            </a:r>
          </a:p>
          <a:p>
            <a:pPr>
              <a:buFont typeface="Wingdings" panose="05000000000000000000" pitchFamily="2" charset="2"/>
              <a:buChar char="ü"/>
            </a:pPr>
            <a:endParaRPr lang="pt-P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pt-P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Após a aquisição dos valores dos LDRs é feita a comparação entre eles;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t-PT" dirty="0"/>
              <a:t> 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é chamada duas vezes para dois conjuntos de LDRs diferentes;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pt-PT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 paralelo são verificados os estados dos sensores de fim de curso.</a:t>
            </a:r>
            <a:endParaRPr lang="pt-P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556D806-80EC-C893-6E46-3B1FE422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pt-PT" noProof="0" smtClean="0"/>
              <a:t>9</a:t>
            </a:fld>
            <a:endParaRPr lang="pt-PT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21E159-73F5-41C0-6592-A834A0B0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734" y="166218"/>
            <a:ext cx="2012716" cy="1058299"/>
          </a:xfrm>
          <a:prstGeom prst="rect">
            <a:avLst/>
          </a:prstGeom>
        </p:spPr>
      </p:pic>
      <p:pic>
        <p:nvPicPr>
          <p:cNvPr id="7" name="Imagem 6" descr="Uma imagem com texto, diagrama, esboço, desenho&#10;&#10;Descrição gerada automaticamente">
            <a:extLst>
              <a:ext uri="{FF2B5EF4-FFF2-40B4-BE49-F238E27FC236}">
                <a16:creationId xmlns:a16="http://schemas.microsoft.com/office/drawing/2014/main" id="{755FCABE-DCB1-7C52-1D38-4F808543B4E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19127" y="1224517"/>
            <a:ext cx="4156965" cy="482049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98935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184_TF34126823_Win32" id="{810273CB-9E8E-402A-9B21-5FBA8FD5AFC2}" vid="{4FF11B55-40B5-4E04-8DA1-96442FD089F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clássica com blocos destacados</Template>
  <TotalTime>1250</TotalTime>
  <Words>535</Words>
  <Application>Microsoft Office PowerPoint</Application>
  <PresentationFormat>Ecrã Panorâmico</PresentationFormat>
  <Paragraphs>144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Tema do Office</vt:lpstr>
      <vt:lpstr>Solar Tracker System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program </dc:title>
  <dc:creator>Tiago Leal Pereira</dc:creator>
  <cp:lastModifiedBy>João Pedro Machado da Silva</cp:lastModifiedBy>
  <cp:revision>12</cp:revision>
  <dcterms:created xsi:type="dcterms:W3CDTF">2023-03-01T10:39:29Z</dcterms:created>
  <dcterms:modified xsi:type="dcterms:W3CDTF">2025-10-06T01:50:00Z</dcterms:modified>
</cp:coreProperties>
</file>